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305" r:id="rId2"/>
    <p:sldId id="303" r:id="rId3"/>
    <p:sldId id="300" r:id="rId4"/>
    <p:sldId id="306" r:id="rId5"/>
    <p:sldId id="302" r:id="rId6"/>
    <p:sldId id="304" r:id="rId7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190" autoAdjust="0"/>
    <p:restoredTop sz="94660"/>
  </p:normalViewPr>
  <p:slideViewPr>
    <p:cSldViewPr snapToGrid="0">
      <p:cViewPr varScale="1">
        <p:scale>
          <a:sx n="78" d="100"/>
          <a:sy n="78" d="100"/>
        </p:scale>
        <p:origin x="36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5D514-4841-4DBD-89D8-5BD5E2EF99F8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5F44E-32DA-4EDE-89B1-77AAF1A9E0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82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63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1200" y="744538"/>
            <a:ext cx="537210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21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253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413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703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399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872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421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197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55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317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95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95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51B65-CB5E-424A-A210-7B3C910D82A4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D83CF-7E3D-4B84-8DE6-7065637E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580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14EFBC4-FCF8-4C48-A10E-617C03D8E164}"/>
              </a:ext>
            </a:extLst>
          </p:cNvPr>
          <p:cNvSpPr/>
          <p:nvPr/>
        </p:nvSpPr>
        <p:spPr>
          <a:xfrm>
            <a:off x="0" y="0"/>
            <a:ext cx="9906000" cy="5117284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2D4F37-C6BE-415C-8C94-8BD797A0DF75}"/>
              </a:ext>
            </a:extLst>
          </p:cNvPr>
          <p:cNvSpPr txBox="1"/>
          <p:nvPr/>
        </p:nvSpPr>
        <p:spPr>
          <a:xfrm>
            <a:off x="612395" y="1270933"/>
            <a:ext cx="364715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프로젝트명 </a:t>
            </a:r>
            <a:r>
              <a:rPr lang="en-US" altLang="ko-KR" sz="2800" b="1" dirty="0">
                <a:solidFill>
                  <a:schemeClr val="bg1"/>
                </a:solidFill>
              </a:rPr>
              <a:t>(Air Guitar)</a:t>
            </a:r>
          </a:p>
          <a:p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sz="5400" b="1" dirty="0">
                <a:solidFill>
                  <a:schemeClr val="bg1"/>
                </a:solidFill>
              </a:rPr>
              <a:t>화면설계서</a:t>
            </a:r>
            <a:endParaRPr lang="en-US" altLang="ko-KR" sz="5400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BE0D24B-C77B-4734-9D0D-CA7429EDEAEC}"/>
              </a:ext>
            </a:extLst>
          </p:cNvPr>
          <p:cNvCxnSpPr/>
          <p:nvPr/>
        </p:nvCxnSpPr>
        <p:spPr>
          <a:xfrm>
            <a:off x="713064" y="939567"/>
            <a:ext cx="4110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454A880-1573-4887-92A3-6C92FF10E8DB}"/>
              </a:ext>
            </a:extLst>
          </p:cNvPr>
          <p:cNvSpPr txBox="1"/>
          <p:nvPr/>
        </p:nvSpPr>
        <p:spPr>
          <a:xfrm>
            <a:off x="5242958" y="5859736"/>
            <a:ext cx="41488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b="1" dirty="0" err="1">
                <a:solidFill>
                  <a:srgbClr val="0090D0"/>
                </a:solidFill>
              </a:rPr>
              <a:t>팀명</a:t>
            </a:r>
            <a:r>
              <a:rPr lang="ko-KR" altLang="en-US" b="1" dirty="0">
                <a:solidFill>
                  <a:srgbClr val="0090D0"/>
                </a:solidFill>
              </a:rPr>
              <a:t> </a:t>
            </a:r>
            <a:r>
              <a:rPr lang="en-US" altLang="ko-KR" b="1" dirty="0">
                <a:solidFill>
                  <a:srgbClr val="0090D0"/>
                </a:solidFill>
              </a:rPr>
              <a:t>: </a:t>
            </a:r>
            <a:r>
              <a:rPr lang="en-US" altLang="ko-KR" dirty="0" err="1"/>
              <a:t>NaNBug</a:t>
            </a:r>
            <a:endParaRPr lang="en-US" altLang="ko-KR" dirty="0"/>
          </a:p>
          <a:p>
            <a:pPr algn="r"/>
            <a:r>
              <a:rPr lang="ko-KR" altLang="en-US" b="1" dirty="0">
                <a:solidFill>
                  <a:srgbClr val="0090D0"/>
                </a:solidFill>
              </a:rPr>
              <a:t>팀장 </a:t>
            </a:r>
            <a:r>
              <a:rPr lang="en-US" altLang="ko-KR" b="1" dirty="0">
                <a:solidFill>
                  <a:srgbClr val="0090D0"/>
                </a:solidFill>
              </a:rPr>
              <a:t>: </a:t>
            </a:r>
            <a:r>
              <a:rPr lang="ko-KR" altLang="en-US" dirty="0" err="1"/>
              <a:t>이범기</a:t>
            </a:r>
            <a:r>
              <a:rPr lang="ko-KR" altLang="en-US" dirty="0"/>
              <a:t> </a:t>
            </a:r>
            <a:endParaRPr lang="en-US" altLang="ko-KR" dirty="0"/>
          </a:p>
          <a:p>
            <a:pPr algn="r"/>
            <a:r>
              <a:rPr lang="ko-KR" altLang="en-US" b="1" dirty="0">
                <a:solidFill>
                  <a:srgbClr val="0090D0"/>
                </a:solidFill>
              </a:rPr>
              <a:t>팀원</a:t>
            </a:r>
            <a:r>
              <a:rPr lang="en-US" altLang="ko-KR" b="1" dirty="0">
                <a:solidFill>
                  <a:srgbClr val="0090D0"/>
                </a:solidFill>
              </a:rPr>
              <a:t>: </a:t>
            </a:r>
            <a:r>
              <a:rPr lang="ko-KR" altLang="en-US" dirty="0" err="1"/>
              <a:t>문지환</a:t>
            </a:r>
            <a:r>
              <a:rPr lang="en-US" altLang="ko-KR" dirty="0"/>
              <a:t> / </a:t>
            </a:r>
            <a:r>
              <a:rPr lang="ko-KR" altLang="en-US" dirty="0"/>
              <a:t>정상아 </a:t>
            </a:r>
            <a:r>
              <a:rPr lang="en-US" altLang="ko-KR" dirty="0"/>
              <a:t>/ </a:t>
            </a:r>
            <a:r>
              <a:rPr lang="ko-KR" altLang="en-US" dirty="0"/>
              <a:t>김대철 </a:t>
            </a:r>
            <a:r>
              <a:rPr lang="en-US" altLang="ko-KR" dirty="0"/>
              <a:t>/ </a:t>
            </a:r>
            <a:r>
              <a:rPr lang="ko-KR" altLang="en-US" dirty="0"/>
              <a:t>김소현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CA2977-0557-4A5C-A995-F036D7977765}"/>
              </a:ext>
            </a:extLst>
          </p:cNvPr>
          <p:cNvSpPr txBox="1"/>
          <p:nvPr/>
        </p:nvSpPr>
        <p:spPr>
          <a:xfrm>
            <a:off x="612395" y="6136735"/>
            <a:ext cx="1348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dirty="0">
                <a:solidFill>
                  <a:srgbClr val="0090D0"/>
                </a:solidFill>
              </a:rPr>
              <a:t>2022. 09. 01</a:t>
            </a:r>
            <a:endParaRPr lang="ko-KR" altLang="en-US" dirty="0">
              <a:solidFill>
                <a:srgbClr val="0090D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229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꺾인 연결선 73"/>
          <p:cNvCxnSpPr>
            <a:cxnSpLocks/>
            <a:endCxn id="8" idx="1"/>
          </p:cNvCxnSpPr>
          <p:nvPr/>
        </p:nvCxnSpPr>
        <p:spPr>
          <a:xfrm>
            <a:off x="4952059" y="2093070"/>
            <a:ext cx="1454600" cy="887386"/>
          </a:xfrm>
          <a:prstGeom prst="bentConnector3">
            <a:avLst>
              <a:gd name="adj1" fmla="val -2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D5220CB-1091-427B-9C59-0D4A53706EA0}"/>
              </a:ext>
            </a:extLst>
          </p:cNvPr>
          <p:cNvSpPr txBox="1"/>
          <p:nvPr/>
        </p:nvSpPr>
        <p:spPr>
          <a:xfrm>
            <a:off x="422454" y="408446"/>
            <a:ext cx="2739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서비스 흐름도</a:t>
            </a:r>
            <a:endParaRPr lang="ko-KR" altLang="en-US" sz="32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60F8744-D899-4A3B-8ADA-040679D62E71}"/>
              </a:ext>
            </a:extLst>
          </p:cNvPr>
          <p:cNvCxnSpPr/>
          <p:nvPr/>
        </p:nvCxnSpPr>
        <p:spPr>
          <a:xfrm>
            <a:off x="553673" y="1098958"/>
            <a:ext cx="873294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11DDD7B-1DD2-DDE2-6E80-7F6BF413A8F8}"/>
              </a:ext>
            </a:extLst>
          </p:cNvPr>
          <p:cNvCxnSpPr>
            <a:cxnSpLocks/>
          </p:cNvCxnSpPr>
          <p:nvPr/>
        </p:nvCxnSpPr>
        <p:spPr>
          <a:xfrm flipH="1">
            <a:off x="6508955" y="3954600"/>
            <a:ext cx="9402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모서리가 둥근 직사각형 8">
            <a:extLst>
              <a:ext uri="{FF2B5EF4-FFF2-40B4-BE49-F238E27FC236}">
                <a16:creationId xmlns:a16="http://schemas.microsoft.com/office/drawing/2014/main" id="{19C49CD0-CDA5-A13E-765D-A08BCBF15A38}"/>
              </a:ext>
            </a:extLst>
          </p:cNvPr>
          <p:cNvSpPr/>
          <p:nvPr/>
        </p:nvSpPr>
        <p:spPr>
          <a:xfrm>
            <a:off x="6406659" y="2640430"/>
            <a:ext cx="2085112" cy="68005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75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 연습모드 선택</a:t>
            </a:r>
          </a:p>
        </p:txBody>
      </p:sp>
      <p:cxnSp>
        <p:nvCxnSpPr>
          <p:cNvPr id="12" name="꺾인 연결선 73">
            <a:extLst>
              <a:ext uri="{FF2B5EF4-FFF2-40B4-BE49-F238E27FC236}">
                <a16:creationId xmlns:a16="http://schemas.microsoft.com/office/drawing/2014/main" id="{8CE8593B-17B9-EE59-96D9-D851D1BA643E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43248" y="3426448"/>
            <a:ext cx="1254491" cy="104255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모서리가 둥근 직사각형 8">
            <a:extLst>
              <a:ext uri="{FF2B5EF4-FFF2-40B4-BE49-F238E27FC236}">
                <a16:creationId xmlns:a16="http://schemas.microsoft.com/office/drawing/2014/main" id="{5935E0D1-B200-D028-2DEC-73842B4920F3}"/>
              </a:ext>
            </a:extLst>
          </p:cNvPr>
          <p:cNvSpPr/>
          <p:nvPr/>
        </p:nvSpPr>
        <p:spPr>
          <a:xfrm>
            <a:off x="1417327" y="2640430"/>
            <a:ext cx="2085112" cy="68005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75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 게임모드 선택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BB2A7FBD-3F62-088C-3A00-F23573DE7A51}"/>
              </a:ext>
            </a:extLst>
          </p:cNvPr>
          <p:cNvCxnSpPr>
            <a:cxnSpLocks/>
          </p:cNvCxnSpPr>
          <p:nvPr/>
        </p:nvCxnSpPr>
        <p:spPr>
          <a:xfrm flipV="1">
            <a:off x="6508955" y="3954600"/>
            <a:ext cx="0" cy="6203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모서리가 둥근 직사각형 8">
            <a:extLst>
              <a:ext uri="{FF2B5EF4-FFF2-40B4-BE49-F238E27FC236}">
                <a16:creationId xmlns:a16="http://schemas.microsoft.com/office/drawing/2014/main" id="{DA3FE732-E69A-375B-1145-BD8B636E90DD}"/>
              </a:ext>
            </a:extLst>
          </p:cNvPr>
          <p:cNvSpPr/>
          <p:nvPr/>
        </p:nvSpPr>
        <p:spPr>
          <a:xfrm>
            <a:off x="7708823" y="4574972"/>
            <a:ext cx="1619587" cy="680006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75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소리출력</a:t>
            </a:r>
          </a:p>
        </p:txBody>
      </p:sp>
      <p:sp>
        <p:nvSpPr>
          <p:cNvPr id="62" name="모서리가 둥근 직사각형 8">
            <a:extLst>
              <a:ext uri="{FF2B5EF4-FFF2-40B4-BE49-F238E27FC236}">
                <a16:creationId xmlns:a16="http://schemas.microsoft.com/office/drawing/2014/main" id="{9949A625-386E-13A1-1928-9DCADB7DAD29}"/>
              </a:ext>
            </a:extLst>
          </p:cNvPr>
          <p:cNvSpPr/>
          <p:nvPr/>
        </p:nvSpPr>
        <p:spPr>
          <a:xfrm>
            <a:off x="5699161" y="4557572"/>
            <a:ext cx="1619587" cy="68000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75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코드 구분 애니메이션</a:t>
            </a:r>
          </a:p>
        </p:txBody>
      </p: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DED9D2B1-E638-AC04-295F-424CBE422916}"/>
              </a:ext>
            </a:extLst>
          </p:cNvPr>
          <p:cNvCxnSpPr>
            <a:cxnSpLocks/>
            <a:endCxn id="44" idx="3"/>
          </p:cNvCxnSpPr>
          <p:nvPr/>
        </p:nvCxnSpPr>
        <p:spPr>
          <a:xfrm flipH="1">
            <a:off x="3502439" y="2980455"/>
            <a:ext cx="144962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BA6C9FC0-1ECB-6B34-EEA7-D88D170EC3C8}"/>
              </a:ext>
            </a:extLst>
          </p:cNvPr>
          <p:cNvCxnSpPr>
            <a:cxnSpLocks/>
            <a:stCxn id="75" idx="0"/>
            <a:endCxn id="44" idx="2"/>
          </p:cNvCxnSpPr>
          <p:nvPr/>
        </p:nvCxnSpPr>
        <p:spPr>
          <a:xfrm flipV="1">
            <a:off x="2459883" y="3320481"/>
            <a:ext cx="0" cy="12370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모서리가 둥근 직사각형 8">
            <a:extLst>
              <a:ext uri="{FF2B5EF4-FFF2-40B4-BE49-F238E27FC236}">
                <a16:creationId xmlns:a16="http://schemas.microsoft.com/office/drawing/2014/main" id="{59AD2930-C549-E0C2-D24F-A30AF0A09FDA}"/>
              </a:ext>
            </a:extLst>
          </p:cNvPr>
          <p:cNvSpPr/>
          <p:nvPr/>
        </p:nvSpPr>
        <p:spPr>
          <a:xfrm>
            <a:off x="1417327" y="4557572"/>
            <a:ext cx="2085112" cy="68000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75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랜덤 코드 문제 출력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3909504" y="1480554"/>
            <a:ext cx="2085112" cy="68005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75" dirty="0" err="1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메인화면</a:t>
            </a:r>
            <a:r>
              <a:rPr lang="ko-KR" altLang="en-US" sz="975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 오픈</a:t>
            </a:r>
          </a:p>
        </p:txBody>
      </p:sp>
    </p:spTree>
    <p:extLst>
      <p:ext uri="{BB962C8B-B14F-4D97-AF65-F5344CB8AC3E}">
        <p14:creationId xmlns:p14="http://schemas.microsoft.com/office/powerpoint/2010/main" val="2422399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DD90209C-56DF-4C97-81D5-7FDA0DFD2D9B}"/>
              </a:ext>
            </a:extLst>
          </p:cNvPr>
          <p:cNvSpPr txBox="1"/>
          <p:nvPr/>
        </p:nvSpPr>
        <p:spPr>
          <a:xfrm>
            <a:off x="422454" y="408446"/>
            <a:ext cx="19191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rgbClr val="0090D0"/>
                </a:solidFill>
              </a:rPr>
              <a:t>메뉴 구성</a:t>
            </a:r>
            <a:endParaRPr lang="ko-KR" altLang="en-US" sz="3200" dirty="0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6266C6A5-3908-4920-BDF3-166795DE92EB}"/>
              </a:ext>
            </a:extLst>
          </p:cNvPr>
          <p:cNvCxnSpPr/>
          <p:nvPr/>
        </p:nvCxnSpPr>
        <p:spPr>
          <a:xfrm>
            <a:off x="553673" y="1098958"/>
            <a:ext cx="873294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꺾인 연결선 73">
            <a:extLst>
              <a:ext uri="{FF2B5EF4-FFF2-40B4-BE49-F238E27FC236}">
                <a16:creationId xmlns:a16="http://schemas.microsoft.com/office/drawing/2014/main" id="{A03CE62C-264B-9ED0-28CB-353AFC47EAE6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5158536" y="3184450"/>
            <a:ext cx="1454600" cy="887386"/>
          </a:xfrm>
          <a:prstGeom prst="bentConnector3">
            <a:avLst>
              <a:gd name="adj1" fmla="val -2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모서리가 둥근 직사각형 8">
            <a:extLst>
              <a:ext uri="{FF2B5EF4-FFF2-40B4-BE49-F238E27FC236}">
                <a16:creationId xmlns:a16="http://schemas.microsoft.com/office/drawing/2014/main" id="{2AB90B4C-6032-504E-A2C9-4A14DC1F28F5}"/>
              </a:ext>
            </a:extLst>
          </p:cNvPr>
          <p:cNvSpPr/>
          <p:nvPr/>
        </p:nvSpPr>
        <p:spPr>
          <a:xfrm>
            <a:off x="6613136" y="3731810"/>
            <a:ext cx="2085112" cy="68005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75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 연습모드 선택</a:t>
            </a:r>
          </a:p>
        </p:txBody>
      </p:sp>
      <p:sp>
        <p:nvSpPr>
          <p:cNvPr id="6" name="모서리가 둥근 직사각형 8">
            <a:extLst>
              <a:ext uri="{FF2B5EF4-FFF2-40B4-BE49-F238E27FC236}">
                <a16:creationId xmlns:a16="http://schemas.microsoft.com/office/drawing/2014/main" id="{4919ABED-1941-7BDC-FE04-A29B2EC65356}"/>
              </a:ext>
            </a:extLst>
          </p:cNvPr>
          <p:cNvSpPr/>
          <p:nvPr/>
        </p:nvSpPr>
        <p:spPr>
          <a:xfrm>
            <a:off x="1623804" y="3731810"/>
            <a:ext cx="2085112" cy="68005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75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 게임모드 선택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5C4F06-F2B9-CA7A-FA39-B8D36BA1A7FA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3708916" y="4071835"/>
            <a:ext cx="144962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모서리가 둥근 직사각형 8">
            <a:extLst>
              <a:ext uri="{FF2B5EF4-FFF2-40B4-BE49-F238E27FC236}">
                <a16:creationId xmlns:a16="http://schemas.microsoft.com/office/drawing/2014/main" id="{146A53B9-14EE-7365-B696-080F2ED9BEB8}"/>
              </a:ext>
            </a:extLst>
          </p:cNvPr>
          <p:cNvSpPr/>
          <p:nvPr/>
        </p:nvSpPr>
        <p:spPr>
          <a:xfrm>
            <a:off x="4115981" y="2571934"/>
            <a:ext cx="2085112" cy="68005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75" dirty="0" err="1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메인화면</a:t>
            </a:r>
            <a:r>
              <a:rPr lang="ko-KR" altLang="en-US" sz="975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 오픈</a:t>
            </a:r>
          </a:p>
        </p:txBody>
      </p:sp>
    </p:spTree>
    <p:extLst>
      <p:ext uri="{BB962C8B-B14F-4D97-AF65-F5344CB8AC3E}">
        <p14:creationId xmlns:p14="http://schemas.microsoft.com/office/powerpoint/2010/main" val="3919548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전자기기, 밤하늘이(가) 표시된 사진&#10;&#10;자동 생성된 설명">
            <a:extLst>
              <a:ext uri="{FF2B5EF4-FFF2-40B4-BE49-F238E27FC236}">
                <a16:creationId xmlns:a16="http://schemas.microsoft.com/office/drawing/2014/main" id="{6B3F9806-AAF2-259E-F4C8-EB412CA84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0"/>
            <a:ext cx="7181239" cy="516726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66D0EF9-BADE-427D-91D6-1EF0D4516307}"/>
              </a:ext>
            </a:extLst>
          </p:cNvPr>
          <p:cNvGrpSpPr/>
          <p:nvPr/>
        </p:nvGrpSpPr>
        <p:grpSpPr>
          <a:xfrm>
            <a:off x="276836" y="269845"/>
            <a:ext cx="2171089" cy="608077"/>
            <a:chOff x="276836" y="269845"/>
            <a:chExt cx="2171089" cy="60807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A58E314-C773-4F36-8C88-B79D5D98B4F8}"/>
                </a:ext>
              </a:extLst>
            </p:cNvPr>
            <p:cNvSpPr txBox="1"/>
            <p:nvPr/>
          </p:nvSpPr>
          <p:spPr>
            <a:xfrm>
              <a:off x="276836" y="269845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 err="1">
                  <a:solidFill>
                    <a:schemeClr val="bg1"/>
                  </a:solidFill>
                </a:rPr>
                <a:t>주제명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2FC9F57-DA73-432C-ADB1-4C65C38E146D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Air Guitar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56FCDD1-8102-469E-963F-8CF798D512DC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1D4FEC-A08E-42DB-9970-9FD7B36730CB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279311-CDE0-44BF-8410-51979300FD53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err="1">
                  <a:solidFill>
                    <a:schemeClr val="bg1"/>
                  </a:solidFill>
                </a:rPr>
                <a:t>메인화면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E8B1C68-700F-45A9-8016-5ED0A02FFBE2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A754930-80DC-40A4-874B-EBE42B054C69}"/>
                </a:ext>
              </a:extLst>
            </p:cNvPr>
            <p:cNvSpPr txBox="1"/>
            <p:nvPr/>
          </p:nvSpPr>
          <p:spPr>
            <a:xfrm>
              <a:off x="276836" y="2678221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화면코드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23439F9-C374-4017-AD5C-0C17D06FDD60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bg1"/>
                  </a:solidFill>
                </a:rPr>
                <a:t>mainPage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60CFA0-0763-417B-8AE3-E4433CBD2755}"/>
              </a:ext>
            </a:extLst>
          </p:cNvPr>
          <p:cNvGrpSpPr/>
          <p:nvPr/>
        </p:nvGrpSpPr>
        <p:grpSpPr>
          <a:xfrm>
            <a:off x="276836" y="3104991"/>
            <a:ext cx="2171089" cy="1346741"/>
            <a:chOff x="276836" y="3666966"/>
            <a:chExt cx="2171089" cy="134674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BDFEAB-84D3-47DC-AEB0-DD14BE3C3381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876C31-DEE5-4929-A872-47CFFD6D977C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이범기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정상아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문지환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김소현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김대철</a:t>
              </a:r>
              <a:r>
                <a:rPr lang="en-US" altLang="ko-KR" sz="1200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3FAFFD-4C84-4F14-8CFD-262EC1F85AD5}"/>
              </a:ext>
            </a:extLst>
          </p:cNvPr>
          <p:cNvSpPr txBox="1"/>
          <p:nvPr/>
        </p:nvSpPr>
        <p:spPr>
          <a:xfrm>
            <a:off x="2970978" y="5812487"/>
            <a:ext cx="2466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 - 1. </a:t>
            </a:r>
            <a:r>
              <a:rPr lang="ko-KR" altLang="en-US" sz="1200" dirty="0"/>
              <a:t>프로젝트 제목</a:t>
            </a:r>
            <a:endParaRPr lang="en-US" altLang="ko-KR" sz="1200" dirty="0"/>
          </a:p>
          <a:p>
            <a:r>
              <a:rPr lang="en-US" altLang="ko-KR" sz="1200" dirty="0"/>
              <a:t> - 2.</a:t>
            </a:r>
            <a:r>
              <a:rPr lang="ko-KR" altLang="en-US" sz="1200" dirty="0"/>
              <a:t> 게임 시작 모드 버튼</a:t>
            </a:r>
            <a:endParaRPr lang="en-US" altLang="ko-KR" sz="1200" dirty="0"/>
          </a:p>
          <a:p>
            <a:r>
              <a:rPr lang="en-US" altLang="ko-KR" sz="1200" dirty="0"/>
              <a:t> - 3.</a:t>
            </a:r>
            <a:r>
              <a:rPr lang="ko-KR" altLang="en-US" sz="1200" dirty="0"/>
              <a:t> 연습 모드 버튼</a:t>
            </a:r>
            <a:endParaRPr lang="en-US" altLang="ko-KR" sz="12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1507886-C3C6-F8E5-C2D9-0F577E4140FA}"/>
              </a:ext>
            </a:extLst>
          </p:cNvPr>
          <p:cNvSpPr/>
          <p:nvPr/>
        </p:nvSpPr>
        <p:spPr>
          <a:xfrm>
            <a:off x="3413760" y="4032069"/>
            <a:ext cx="977147" cy="6270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4575401-D900-D752-E805-2825A2F419CC}"/>
              </a:ext>
            </a:extLst>
          </p:cNvPr>
          <p:cNvSpPr/>
          <p:nvPr/>
        </p:nvSpPr>
        <p:spPr>
          <a:xfrm>
            <a:off x="8018757" y="4032069"/>
            <a:ext cx="1090406" cy="6270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1714CB-3823-85E3-F6A3-C0ABD9439600}"/>
              </a:ext>
            </a:extLst>
          </p:cNvPr>
          <p:cNvSpPr txBox="1"/>
          <p:nvPr/>
        </p:nvSpPr>
        <p:spPr>
          <a:xfrm>
            <a:off x="4204161" y="6009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DF7761-284C-DA90-F389-5FC6F23BDCE5}"/>
              </a:ext>
            </a:extLst>
          </p:cNvPr>
          <p:cNvSpPr txBox="1"/>
          <p:nvPr/>
        </p:nvSpPr>
        <p:spPr>
          <a:xfrm>
            <a:off x="3322838" y="36958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93D944-D21A-9606-6191-BECA220BF239}"/>
              </a:ext>
            </a:extLst>
          </p:cNvPr>
          <p:cNvSpPr txBox="1"/>
          <p:nvPr/>
        </p:nvSpPr>
        <p:spPr>
          <a:xfrm>
            <a:off x="7924805" y="36958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D85497A-C2ED-F893-A4B1-072EFC407B4B}"/>
              </a:ext>
            </a:extLst>
          </p:cNvPr>
          <p:cNvSpPr/>
          <p:nvPr/>
        </p:nvSpPr>
        <p:spPr>
          <a:xfrm>
            <a:off x="4244619" y="995070"/>
            <a:ext cx="3981872" cy="12926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741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56FCDD1-8102-469E-963F-8CF798D512DC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1D4FEC-A08E-42DB-9970-9FD7B36730CB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279311-CDE0-44BF-8410-51979300FD53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게임모드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E8B1C68-700F-45A9-8016-5ED0A02FFBE2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A754930-80DC-40A4-874B-EBE42B054C69}"/>
                </a:ext>
              </a:extLst>
            </p:cNvPr>
            <p:cNvSpPr txBox="1"/>
            <p:nvPr/>
          </p:nvSpPr>
          <p:spPr>
            <a:xfrm>
              <a:off x="276836" y="2678221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화면코드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23439F9-C374-4017-AD5C-0C17D06FDD60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bg1"/>
                  </a:solidFill>
                </a:rPr>
                <a:t>gamePage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60CFA0-0763-417B-8AE3-E4433CBD2755}"/>
              </a:ext>
            </a:extLst>
          </p:cNvPr>
          <p:cNvGrpSpPr/>
          <p:nvPr/>
        </p:nvGrpSpPr>
        <p:grpSpPr>
          <a:xfrm>
            <a:off x="276836" y="3104991"/>
            <a:ext cx="2171089" cy="1346741"/>
            <a:chOff x="276836" y="3666966"/>
            <a:chExt cx="2171089" cy="134674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BDFEAB-84D3-47DC-AEB0-DD14BE3C3381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876C31-DEE5-4929-A872-47CFFD6D977C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이범기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정상아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문지환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김소현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김대철</a:t>
              </a:r>
              <a:r>
                <a:rPr lang="en-US" altLang="ko-KR" sz="1200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2909579" y="5782967"/>
            <a:ext cx="52216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-   </a:t>
            </a:r>
            <a:r>
              <a:rPr lang="ko-KR" altLang="en-US" sz="1200" dirty="0"/>
              <a:t>카운트다운 </a:t>
            </a:r>
            <a:r>
              <a:rPr lang="en-US" altLang="ko-KR" sz="1200" dirty="0"/>
              <a:t>3</a:t>
            </a:r>
            <a:r>
              <a:rPr lang="ko-KR" altLang="en-US" sz="1200" dirty="0"/>
              <a:t>초 후 게임 시작</a:t>
            </a:r>
            <a:endParaRPr lang="en-US" altLang="ko-KR" sz="1200" dirty="0"/>
          </a:p>
          <a:p>
            <a:r>
              <a:rPr lang="en-US" altLang="ko-KR" sz="1200" dirty="0"/>
              <a:t>-</a:t>
            </a:r>
            <a:r>
              <a:rPr lang="ko-KR" altLang="en-US" sz="1200" dirty="0"/>
              <a:t>  </a:t>
            </a:r>
            <a:r>
              <a:rPr lang="ko-KR" altLang="en-US" sz="1200" dirty="0" err="1"/>
              <a:t>랜덤한</a:t>
            </a:r>
            <a:r>
              <a:rPr lang="ko-KR" altLang="en-US" sz="1200" dirty="0"/>
              <a:t> 기타코드가 출력되며 해당 코드 </a:t>
            </a:r>
            <a:r>
              <a:rPr lang="ko-KR" altLang="en-US" sz="1200" dirty="0" err="1"/>
              <a:t>입력시</a:t>
            </a:r>
            <a:r>
              <a:rPr lang="ko-KR" altLang="en-US" sz="1200" dirty="0"/>
              <a:t> 새로운 기타코드 출력</a:t>
            </a:r>
            <a:endParaRPr lang="en-US" altLang="ko-KR" sz="1200" dirty="0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A1DD512-4BF6-481A-95B3-0402591A68BA}"/>
              </a:ext>
            </a:extLst>
          </p:cNvPr>
          <p:cNvGrpSpPr/>
          <p:nvPr/>
        </p:nvGrpSpPr>
        <p:grpSpPr>
          <a:xfrm>
            <a:off x="276836" y="5055518"/>
            <a:ext cx="2632743" cy="792743"/>
            <a:chOff x="276836" y="269845"/>
            <a:chExt cx="2632743" cy="792743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2C757D1-6594-4C66-81E7-820AE4027158}"/>
                </a:ext>
              </a:extLst>
            </p:cNvPr>
            <p:cNvSpPr txBox="1"/>
            <p:nvPr/>
          </p:nvSpPr>
          <p:spPr>
            <a:xfrm>
              <a:off x="276836" y="269845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유의사항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86AE12A-76EC-49AD-A2BE-EBED9566CBB2}"/>
                </a:ext>
              </a:extLst>
            </p:cNvPr>
            <p:cNvSpPr txBox="1"/>
            <p:nvPr/>
          </p:nvSpPr>
          <p:spPr>
            <a:xfrm>
              <a:off x="276836" y="600923"/>
              <a:ext cx="26327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chemeClr val="bg1"/>
                  </a:solidFill>
                </a:rPr>
                <a:t>카운트다운 </a:t>
              </a:r>
              <a:r>
                <a:rPr lang="en-US" altLang="ko-KR" sz="1200" dirty="0">
                  <a:solidFill>
                    <a:schemeClr val="bg1"/>
                  </a:solidFill>
                </a:rPr>
                <a:t>3</a:t>
              </a:r>
              <a:r>
                <a:rPr lang="ko-KR" altLang="en-US" sz="1200" dirty="0">
                  <a:solidFill>
                    <a:schemeClr val="bg1"/>
                  </a:solidFill>
                </a:rPr>
                <a:t>초 후 게임 시작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dirty="0">
                  <a:solidFill>
                    <a:schemeClr val="bg1"/>
                  </a:solidFill>
                </a:rPr>
                <a:t>같은 코드가 나오는 경우가 있음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9CC520A-03F0-64A6-B9EA-E9E182E9C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135" y="1"/>
            <a:ext cx="7192789" cy="516726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CA2CA0A-3B28-F4C5-F9E7-B73311B38195}"/>
              </a:ext>
            </a:extLst>
          </p:cNvPr>
          <p:cNvSpPr/>
          <p:nvPr/>
        </p:nvSpPr>
        <p:spPr>
          <a:xfrm>
            <a:off x="4756354" y="2205093"/>
            <a:ext cx="3136490" cy="75708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82567BC-5BC7-5ACE-9CBD-BCE25AFF79F5}"/>
              </a:ext>
            </a:extLst>
          </p:cNvPr>
          <p:cNvGrpSpPr/>
          <p:nvPr/>
        </p:nvGrpSpPr>
        <p:grpSpPr>
          <a:xfrm>
            <a:off x="276836" y="269845"/>
            <a:ext cx="2171089" cy="608077"/>
            <a:chOff x="276836" y="269845"/>
            <a:chExt cx="2171089" cy="60807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434EB8-2EB6-B4D2-4672-753312B7B03D}"/>
                </a:ext>
              </a:extLst>
            </p:cNvPr>
            <p:cNvSpPr txBox="1"/>
            <p:nvPr/>
          </p:nvSpPr>
          <p:spPr>
            <a:xfrm>
              <a:off x="276836" y="269845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 err="1">
                  <a:solidFill>
                    <a:schemeClr val="bg1"/>
                  </a:solidFill>
                </a:rPr>
                <a:t>주제명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ADAFF47-A571-D3C8-0F3B-9DDD09255435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Air Guitar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0962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7CCAA0A-5307-48D3-9858-F46440A1DFFF}"/>
              </a:ext>
            </a:extLst>
          </p:cNvPr>
          <p:cNvSpPr/>
          <p:nvPr/>
        </p:nvSpPr>
        <p:spPr>
          <a:xfrm>
            <a:off x="0" y="2"/>
            <a:ext cx="2743201" cy="6857996"/>
          </a:xfrm>
          <a:prstGeom prst="rect">
            <a:avLst/>
          </a:prstGeom>
          <a:solidFill>
            <a:srgbClr val="0090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956FCDD1-8102-469E-963F-8CF798D512DC}"/>
              </a:ext>
            </a:extLst>
          </p:cNvPr>
          <p:cNvGrpSpPr/>
          <p:nvPr/>
        </p:nvGrpSpPr>
        <p:grpSpPr>
          <a:xfrm>
            <a:off x="276836" y="1283533"/>
            <a:ext cx="2171089" cy="608077"/>
            <a:chOff x="276836" y="1474033"/>
            <a:chExt cx="2171089" cy="60807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1D4FEC-A08E-42DB-9970-9FD7B36730CB}"/>
                </a:ext>
              </a:extLst>
            </p:cNvPr>
            <p:cNvSpPr txBox="1"/>
            <p:nvPr/>
          </p:nvSpPr>
          <p:spPr>
            <a:xfrm>
              <a:off x="276836" y="1474033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화면이름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279311-CDE0-44BF-8410-51979300FD53}"/>
                </a:ext>
              </a:extLst>
            </p:cNvPr>
            <p:cNvSpPr txBox="1"/>
            <p:nvPr/>
          </p:nvSpPr>
          <p:spPr>
            <a:xfrm>
              <a:off x="276836" y="1805111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연습모드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CE8B1C68-700F-45A9-8016-5ED0A02FFBE2}"/>
              </a:ext>
            </a:extLst>
          </p:cNvPr>
          <p:cNvGrpSpPr/>
          <p:nvPr/>
        </p:nvGrpSpPr>
        <p:grpSpPr>
          <a:xfrm>
            <a:off x="276836" y="2287696"/>
            <a:ext cx="2171089" cy="608077"/>
            <a:chOff x="276836" y="2678221"/>
            <a:chExt cx="2171089" cy="60807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A754930-80DC-40A4-874B-EBE42B054C69}"/>
                </a:ext>
              </a:extLst>
            </p:cNvPr>
            <p:cNvSpPr txBox="1"/>
            <p:nvPr/>
          </p:nvSpPr>
          <p:spPr>
            <a:xfrm>
              <a:off x="276836" y="2678221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화면코드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23439F9-C374-4017-AD5C-0C17D06FDD60}"/>
                </a:ext>
              </a:extLst>
            </p:cNvPr>
            <p:cNvSpPr txBox="1"/>
            <p:nvPr/>
          </p:nvSpPr>
          <p:spPr>
            <a:xfrm>
              <a:off x="276836" y="3009299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bg1"/>
                  </a:solidFill>
                </a:rPr>
                <a:t>freeTraining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B60CFA0-0763-417B-8AE3-E4433CBD2755}"/>
              </a:ext>
            </a:extLst>
          </p:cNvPr>
          <p:cNvGrpSpPr/>
          <p:nvPr/>
        </p:nvGrpSpPr>
        <p:grpSpPr>
          <a:xfrm>
            <a:off x="276836" y="3104991"/>
            <a:ext cx="2171089" cy="1346741"/>
            <a:chOff x="276836" y="3666966"/>
            <a:chExt cx="2171089" cy="134674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BDFEAB-84D3-47DC-AEB0-DD14BE3C3381}"/>
                </a:ext>
              </a:extLst>
            </p:cNvPr>
            <p:cNvSpPr txBox="1"/>
            <p:nvPr/>
          </p:nvSpPr>
          <p:spPr>
            <a:xfrm>
              <a:off x="276836" y="3666966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>
                  <a:solidFill>
                    <a:schemeClr val="bg1"/>
                  </a:solidFill>
                </a:rPr>
                <a:t>작성자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876C31-DEE5-4929-A872-47CFFD6D977C}"/>
                </a:ext>
              </a:extLst>
            </p:cNvPr>
            <p:cNvSpPr txBox="1"/>
            <p:nvPr/>
          </p:nvSpPr>
          <p:spPr>
            <a:xfrm>
              <a:off x="276836" y="3998044"/>
              <a:ext cx="217108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bg1"/>
                  </a:solidFill>
                </a:rPr>
                <a:t>팀장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이범기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정상아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 err="1">
                  <a:solidFill>
                    <a:schemeClr val="bg1"/>
                  </a:solidFill>
                </a:rPr>
                <a:t>문지환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– </a:t>
              </a:r>
              <a:r>
                <a:rPr lang="ko-KR" altLang="en-US" sz="1200" dirty="0">
                  <a:solidFill>
                    <a:schemeClr val="bg1"/>
                  </a:solidFill>
                </a:rPr>
                <a:t>김소현</a:t>
              </a:r>
              <a:endParaRPr lang="en-US" altLang="ko-KR" sz="1200" dirty="0">
                <a:solidFill>
                  <a:schemeClr val="bg1"/>
                </a:solidFill>
              </a:endParaRPr>
            </a:p>
            <a:p>
              <a:r>
                <a:rPr lang="ko-KR" altLang="en-US" sz="1200" dirty="0">
                  <a:solidFill>
                    <a:schemeClr val="bg1"/>
                  </a:solidFill>
                </a:rPr>
                <a:t>팀원 </a:t>
              </a:r>
              <a:r>
                <a:rPr lang="en-US" altLang="ko-KR" sz="1200" dirty="0">
                  <a:solidFill>
                    <a:schemeClr val="bg1"/>
                  </a:solidFill>
                </a:rPr>
                <a:t>- </a:t>
              </a:r>
              <a:r>
                <a:rPr lang="ko-KR" altLang="en-US" sz="1200" dirty="0">
                  <a:solidFill>
                    <a:schemeClr val="bg1"/>
                  </a:solidFill>
                </a:rPr>
                <a:t>김대철</a:t>
              </a:r>
              <a:r>
                <a:rPr lang="en-US" altLang="ko-KR" sz="1200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2EE50EF-1C64-4D24-A8FC-FEB31ECABF02}"/>
              </a:ext>
            </a:extLst>
          </p:cNvPr>
          <p:cNvSpPr/>
          <p:nvPr/>
        </p:nvSpPr>
        <p:spPr>
          <a:xfrm>
            <a:off x="2743200" y="5172074"/>
            <a:ext cx="7162799" cy="16859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EFCDDE-1130-408D-9BF1-4DAA52C217DC}"/>
              </a:ext>
            </a:extLst>
          </p:cNvPr>
          <p:cNvSpPr txBox="1"/>
          <p:nvPr/>
        </p:nvSpPr>
        <p:spPr>
          <a:xfrm>
            <a:off x="3020037" y="541254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rgbClr val="0090D0"/>
                </a:solidFill>
              </a:rPr>
              <a:t>화면설명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BB6D9D-7151-48F9-9712-A4D8DDC0AA70}"/>
              </a:ext>
            </a:extLst>
          </p:cNvPr>
          <p:cNvSpPr txBox="1"/>
          <p:nvPr/>
        </p:nvSpPr>
        <p:spPr>
          <a:xfrm>
            <a:off x="2909579" y="5782967"/>
            <a:ext cx="52216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altLang="ko-KR" sz="1200" dirty="0"/>
              <a:t>1</a:t>
            </a:r>
            <a:r>
              <a:rPr lang="ko-KR" altLang="en-US" sz="1200" dirty="0"/>
              <a:t>번 </a:t>
            </a:r>
            <a:r>
              <a:rPr lang="en-US" altLang="ko-KR" sz="1200" dirty="0"/>
              <a:t>BACK</a:t>
            </a:r>
            <a:r>
              <a:rPr lang="ko-KR" altLang="en-US" sz="1200" dirty="0"/>
              <a:t>을 누르면 </a:t>
            </a:r>
            <a:r>
              <a:rPr lang="ko-KR" altLang="en-US" sz="1200" dirty="0" err="1"/>
              <a:t>메인화면으로</a:t>
            </a:r>
            <a:r>
              <a:rPr lang="ko-KR" altLang="en-US" sz="1200" dirty="0"/>
              <a:t> 복귀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en-US" altLang="ko-KR" sz="1200" dirty="0"/>
              <a:t>2</a:t>
            </a:r>
            <a:r>
              <a:rPr lang="ko-KR" altLang="en-US" sz="1200" dirty="0"/>
              <a:t>번에 나와있는 기타코드로 기타코드 설명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올바른 기타코드를 입력하면 </a:t>
            </a:r>
            <a:r>
              <a:rPr lang="en-US" altLang="ko-KR" sz="1200" dirty="0"/>
              <a:t>3</a:t>
            </a:r>
            <a:r>
              <a:rPr lang="ko-KR" altLang="en-US" sz="1200" dirty="0"/>
              <a:t>번의 문자가 움직임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en-US" altLang="ko-KR" sz="1200" dirty="0"/>
              <a:t>Next </a:t>
            </a:r>
            <a:r>
              <a:rPr lang="ko-KR" altLang="en-US" sz="1200" dirty="0"/>
              <a:t>및 </a:t>
            </a:r>
            <a:r>
              <a:rPr lang="en-US" altLang="ko-KR" sz="1200" dirty="0" err="1"/>
              <a:t>Prev</a:t>
            </a:r>
            <a:r>
              <a:rPr lang="en-US" altLang="ko-KR" sz="1200" dirty="0"/>
              <a:t> </a:t>
            </a:r>
            <a:r>
              <a:rPr lang="ko-KR" altLang="en-US" sz="1200" dirty="0"/>
              <a:t>버튼을 누르면 각각 다음페이지</a:t>
            </a:r>
            <a:r>
              <a:rPr lang="en-US" altLang="ko-KR" sz="1200" dirty="0"/>
              <a:t>, </a:t>
            </a:r>
            <a:r>
              <a:rPr lang="ko-KR" altLang="en-US" sz="1200" dirty="0"/>
              <a:t>이전페이지 이동</a:t>
            </a:r>
            <a:endParaRPr lang="en-US" altLang="ko-KR"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CA1536D-BA16-EC19-F6CA-463CC059A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559" y="0"/>
            <a:ext cx="7180440" cy="5169602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833D863-263E-56D1-70D2-21428E7B9029}"/>
              </a:ext>
            </a:extLst>
          </p:cNvPr>
          <p:cNvSpPr/>
          <p:nvPr/>
        </p:nvSpPr>
        <p:spPr>
          <a:xfrm>
            <a:off x="2823460" y="186813"/>
            <a:ext cx="702318" cy="64494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8EA55B3-45CF-B94D-0DC0-C31FFC5AAD0F}"/>
              </a:ext>
            </a:extLst>
          </p:cNvPr>
          <p:cNvSpPr/>
          <p:nvPr/>
        </p:nvSpPr>
        <p:spPr>
          <a:xfrm>
            <a:off x="2823460" y="1246667"/>
            <a:ext cx="6984638" cy="152602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1ED8211-64E7-147E-EC62-80AC0A6E63CB}"/>
              </a:ext>
            </a:extLst>
          </p:cNvPr>
          <p:cNvSpPr/>
          <p:nvPr/>
        </p:nvSpPr>
        <p:spPr>
          <a:xfrm>
            <a:off x="3020037" y="2896493"/>
            <a:ext cx="6609127" cy="67261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94272C3-86FD-BE51-397C-B8C76F36E61D}"/>
              </a:ext>
            </a:extLst>
          </p:cNvPr>
          <p:cNvSpPr/>
          <p:nvPr/>
        </p:nvSpPr>
        <p:spPr>
          <a:xfrm>
            <a:off x="8967019" y="3960904"/>
            <a:ext cx="841078" cy="67261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144E7875-20B4-CC79-B2E7-C56D69BA3D5B}"/>
              </a:ext>
            </a:extLst>
          </p:cNvPr>
          <p:cNvSpPr/>
          <p:nvPr/>
        </p:nvSpPr>
        <p:spPr>
          <a:xfrm>
            <a:off x="3586897" y="249963"/>
            <a:ext cx="215717" cy="22452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1E384F6E-4EFD-E5DB-95B4-B7246EBF65A1}"/>
              </a:ext>
            </a:extLst>
          </p:cNvPr>
          <p:cNvSpPr/>
          <p:nvPr/>
        </p:nvSpPr>
        <p:spPr>
          <a:xfrm>
            <a:off x="9521305" y="960247"/>
            <a:ext cx="215717" cy="22452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8EA8B5A8-4092-1DC1-E665-282A0DDAE741}"/>
              </a:ext>
            </a:extLst>
          </p:cNvPr>
          <p:cNvSpPr/>
          <p:nvPr/>
        </p:nvSpPr>
        <p:spPr>
          <a:xfrm>
            <a:off x="3066760" y="3631343"/>
            <a:ext cx="215717" cy="22452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2B5AFC1-AC1F-BF0C-792C-4D55609EBE28}"/>
              </a:ext>
            </a:extLst>
          </p:cNvPr>
          <p:cNvSpPr/>
          <p:nvPr/>
        </p:nvSpPr>
        <p:spPr>
          <a:xfrm>
            <a:off x="8653400" y="3960904"/>
            <a:ext cx="215717" cy="22452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4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7C7E5893-F890-0E51-C68A-CAB52BCDD152}"/>
              </a:ext>
            </a:extLst>
          </p:cNvPr>
          <p:cNvGrpSpPr/>
          <p:nvPr/>
        </p:nvGrpSpPr>
        <p:grpSpPr>
          <a:xfrm>
            <a:off x="276836" y="269845"/>
            <a:ext cx="2171089" cy="608077"/>
            <a:chOff x="276836" y="269845"/>
            <a:chExt cx="2171089" cy="60807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4ED9127-3191-0C80-041F-984F62CF96C9}"/>
                </a:ext>
              </a:extLst>
            </p:cNvPr>
            <p:cNvSpPr txBox="1"/>
            <p:nvPr/>
          </p:nvSpPr>
          <p:spPr>
            <a:xfrm>
              <a:off x="276836" y="269845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b="1" dirty="0" err="1">
                  <a:solidFill>
                    <a:schemeClr val="bg1"/>
                  </a:solidFill>
                </a:rPr>
                <a:t>주제명</a:t>
              </a:r>
              <a:endParaRPr lang="ko-KR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29AE444-1E33-4E17-2C62-CC169D380C35}"/>
                </a:ext>
              </a:extLst>
            </p:cNvPr>
            <p:cNvSpPr txBox="1"/>
            <p:nvPr/>
          </p:nvSpPr>
          <p:spPr>
            <a:xfrm>
              <a:off x="276836" y="600923"/>
              <a:ext cx="2171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Air Guitar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5990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</TotalTime>
  <Words>215</Words>
  <Application>Microsoft Office PowerPoint</Application>
  <PresentationFormat>A4 용지(210x297mm)</PresentationFormat>
  <Paragraphs>78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가는둥근제목체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smhrd</dc:creator>
  <cp:lastModifiedBy>gjaischool079</cp:lastModifiedBy>
  <cp:revision>3</cp:revision>
  <dcterms:created xsi:type="dcterms:W3CDTF">2021-07-16T05:18:45Z</dcterms:created>
  <dcterms:modified xsi:type="dcterms:W3CDTF">2022-09-02T05:00:50Z</dcterms:modified>
</cp:coreProperties>
</file>

<file path=docProps/thumbnail.jpeg>
</file>